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" pitchFamily="2" charset="77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hB63RrC3OoJB46xbZ9NddEbPvg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A62EE1-3542-4E56-92EE-A7BE4E54CD52}">
  <a:tblStyle styleId="{1CA62EE1-3542-4E56-92EE-A7BE4E54CD5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42" d="100"/>
          <a:sy n="142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●"/>
            </a:pPr>
            <a:r>
              <a:rPr lang="en-GB" dirty="0">
                <a:solidFill>
                  <a:schemeClr val="dk1"/>
                </a:solidFill>
              </a:rPr>
              <a:t>We felt we were very lucky to work with such a helpful and cooperative Client. Jim from Finbourne was only ever an email away if we ever needed help. As a result this helped the project flow more smoothly as a whole.  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dirty="0">
                <a:solidFill>
                  <a:schemeClr val="dk1"/>
                </a:solidFill>
              </a:rPr>
              <a:t>If there was a progress blocker, we felt the team worked well together to overcome the challenge and hence prevented any major stalling in the project timeline.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 dirty="0">
                <a:solidFill>
                  <a:schemeClr val="dk1"/>
                </a:solidFill>
              </a:rPr>
              <a:t>At any given point in time during the project we ensured that every member of the team had a strong understanding of their current task and did not feel like they were left in the dark with what they had been given to do.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1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1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1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1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12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3" name="Google Shape;23;p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12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7" name="Google Shape;27;p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12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1" name="Google Shape;31;p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1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1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2" name="Google Shape;112;p2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1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6" name="Google Shape;116;p2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2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14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7" name="Google Shape;47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14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1" name="Google Shape;51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1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8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86" name="Google Shape;86;p1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18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0" name="Google Shape;90;p1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>
            <a:spLocks noGrp="1"/>
          </p:cNvSpPr>
          <p:nvPr>
            <p:ph type="ctrTitle"/>
          </p:nvPr>
        </p:nvSpPr>
        <p:spPr>
          <a:xfrm>
            <a:off x="1891353" y="1847708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-GB"/>
              <a:t>FourthWall</a:t>
            </a:r>
            <a:endParaRPr/>
          </a:p>
        </p:txBody>
      </p:sp>
      <p:sp>
        <p:nvSpPr>
          <p:cNvPr id="129" name="Google Shape;129;p1"/>
          <p:cNvSpPr txBox="1">
            <a:spLocks noGrp="1"/>
          </p:cNvSpPr>
          <p:nvPr>
            <p:ph type="subTitle" idx="1"/>
          </p:nvPr>
        </p:nvSpPr>
        <p:spPr>
          <a:xfrm>
            <a:off x="1891350" y="32370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Group 26</a:t>
            </a:r>
            <a:endParaRPr/>
          </a:p>
        </p:txBody>
      </p:sp>
      <p:pic>
        <p:nvPicPr>
          <p:cNvPr id="130" name="Google Shape;13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475" y="630683"/>
            <a:ext cx="3731050" cy="10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Team Introduction</a:t>
            </a:r>
            <a:endParaRPr/>
          </a:p>
        </p:txBody>
      </p:sp>
      <p:sp>
        <p:nvSpPr>
          <p:cNvPr id="136" name="Google Shape;136;p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/>
          </a:p>
        </p:txBody>
      </p:sp>
      <p:graphicFrame>
        <p:nvGraphicFramePr>
          <p:cNvPr id="137" name="Google Shape;137;p2"/>
          <p:cNvGraphicFramePr/>
          <p:nvPr/>
        </p:nvGraphicFramePr>
        <p:xfrm>
          <a:off x="952500" y="1800200"/>
          <a:ext cx="7239000" cy="2474034"/>
        </p:xfrm>
        <a:graphic>
          <a:graphicData uri="http://schemas.openxmlformats.org/drawingml/2006/table">
            <a:tbl>
              <a:tblPr>
                <a:noFill/>
                <a:tableStyleId>{1CA62EE1-3542-4E56-92EE-A7BE4E54CD52}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Adam Mulvihill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Third Year - </a:t>
                      </a:r>
                      <a:r>
                        <a:rPr lang="en-GB"/>
                        <a:t>ICS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Daniel Whelan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Third Year - </a:t>
                      </a:r>
                      <a:r>
                        <a:rPr lang="en-GB"/>
                        <a:t>CSB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Xiaolei Zhang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Third</a:t>
                      </a:r>
                      <a:r>
                        <a:rPr lang="en-GB" sz="1400" u="none" strike="noStrike" cap="none"/>
                        <a:t> Year - ICS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Daniel Madaghjian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Second Year - </a:t>
                      </a:r>
                      <a:r>
                        <a:rPr lang="en-GB"/>
                        <a:t>CSB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Tamunotonye Harold Karibiye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Second Year - </a:t>
                      </a:r>
                      <a:r>
                        <a:rPr lang="en-GB"/>
                        <a:t>ICS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Haojun Xing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/>
                        <a:t>Second Year - ICS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Description</a:t>
            </a:r>
            <a:endParaRPr/>
          </a:p>
        </p:txBody>
      </p:sp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819150" y="1588275"/>
            <a:ext cx="45531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Finbourne tasked us with creating a monitoring system that will collect statistics on databases they contain in Kubernetes clusters.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Currently, a “Break-Glass” procedure must be used in order to access these statistics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Our goal was to minimise the frequency at which the “Break-Glass” procedure is used and in turn make it easier for required statistics to be aggregated and examined.</a:t>
            </a:r>
            <a:endParaRPr sz="1700"/>
          </a:p>
        </p:txBody>
      </p:sp>
      <p:pic>
        <p:nvPicPr>
          <p:cNvPr id="144" name="Google Shape;144;p3" descr="Diagram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450" y="1865063"/>
            <a:ext cx="24384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Solution </a:t>
            </a:r>
            <a:endParaRPr/>
          </a:p>
        </p:txBody>
      </p:sp>
      <p:sp>
        <p:nvSpPr>
          <p:cNvPr id="150" name="Google Shape;150;p4"/>
          <p:cNvSpPr txBox="1">
            <a:spLocks noGrp="1"/>
          </p:cNvSpPr>
          <p:nvPr>
            <p:ph type="body" idx="1"/>
          </p:nvPr>
        </p:nvSpPr>
        <p:spPr>
          <a:xfrm>
            <a:off x="899400" y="1714900"/>
            <a:ext cx="3977400" cy="30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developed monitoring system that will be deployed with each database instance.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system polls the database and collect statistics about the database and is stored in a File System.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information is requested by an authenticated REST API.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cuts out the requirement for “Break-Glass” to be used to view database information.</a:t>
            </a:r>
            <a:endParaRPr sz="1900"/>
          </a:p>
        </p:txBody>
      </p:sp>
      <p:pic>
        <p:nvPicPr>
          <p:cNvPr id="151" name="Google Shape;151;p4" descr="Diagram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275" y="1952600"/>
            <a:ext cx="3566425" cy="20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Technologies Used</a:t>
            </a:r>
            <a:endParaRPr/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2600" y="2173750"/>
            <a:ext cx="2014200" cy="11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1075" y="3483675"/>
            <a:ext cx="2540125" cy="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9285" y="3444938"/>
            <a:ext cx="677471" cy="67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19425" y="3345025"/>
            <a:ext cx="879325" cy="8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5000" y="1726950"/>
            <a:ext cx="3717126" cy="16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3725" y="1603050"/>
            <a:ext cx="1937400" cy="19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69325" y="3159088"/>
            <a:ext cx="1502449" cy="150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title"/>
          </p:nvPr>
        </p:nvSpPr>
        <p:spPr>
          <a:xfrm>
            <a:off x="762675" y="2666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2588786" y="812075"/>
            <a:ext cx="3783900" cy="38943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>
            <a:off x="4572004" y="1564733"/>
            <a:ext cx="2340796" cy="2409242"/>
            <a:chOff x="3611776" y="414352"/>
            <a:chExt cx="2166000" cy="2166000"/>
          </a:xfrm>
        </p:grpSpPr>
        <p:sp>
          <p:nvSpPr>
            <p:cNvPr id="171" name="Google Shape;171;p6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 txBox="1"/>
            <p:nvPr/>
          </p:nvSpPr>
          <p:spPr>
            <a:xfrm>
              <a:off x="3946727" y="1145895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API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3" name="Google Shape;173;p6"/>
          <p:cNvGrpSpPr/>
          <p:nvPr/>
        </p:nvGrpSpPr>
        <p:grpSpPr>
          <a:xfrm>
            <a:off x="2029470" y="1564725"/>
            <a:ext cx="2340796" cy="2409242"/>
            <a:chOff x="2702876" y="2032864"/>
            <a:chExt cx="2166000" cy="2166000"/>
          </a:xfrm>
        </p:grpSpPr>
        <p:sp>
          <p:nvSpPr>
            <p:cNvPr id="174" name="Google Shape;174;p6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 txBox="1"/>
            <p:nvPr/>
          </p:nvSpPr>
          <p:spPr>
            <a:xfrm>
              <a:off x="2855281" y="2751646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Monitoring System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6" name="Google Shape;176;p6"/>
          <p:cNvSpPr/>
          <p:nvPr/>
        </p:nvSpPr>
        <p:spPr>
          <a:xfrm>
            <a:off x="3818315" y="2077623"/>
            <a:ext cx="1324800" cy="13632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270275" y="1073675"/>
            <a:ext cx="17592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Monitoring System polls the Database.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It collects DB info on statistics, Index Usage, Long Running Queries etc.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This is then converted into bytes and stored in a Binary Large Object Storage System.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6931975" y="1073675"/>
            <a:ext cx="17592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The API contacts the Monitoring System through GET and POST requests.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Information is retrieved from the BLOB Storage and sent to the API.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The API serializes this a JSON and returns to the client.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475" y="735475"/>
            <a:ext cx="2705869" cy="109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738" y="2025238"/>
            <a:ext cx="1467974" cy="14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861950"/>
            <a:ext cx="844425" cy="8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1064075" y="3251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Main Challenges</a:t>
            </a:r>
            <a:endParaRPr/>
          </a:p>
        </p:txBody>
      </p:sp>
      <p:sp>
        <p:nvSpPr>
          <p:cNvPr id="187" name="Google Shape;187;p7"/>
          <p:cNvSpPr txBox="1">
            <a:spLocks noGrp="1"/>
          </p:cNvSpPr>
          <p:nvPr>
            <p:ph type="body" idx="1"/>
          </p:nvPr>
        </p:nvSpPr>
        <p:spPr>
          <a:xfrm>
            <a:off x="819150" y="1279725"/>
            <a:ext cx="7505700" cy="2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700" b="1"/>
              <a:t>In the Beginning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We all had to learn how to work with C# for both the API and Monitoring System.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Some of us also had to learn how to work with GitHub for committing our code.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Weeks of research was required for determining how best we could implement the system and what algorithms would be best suited for collecting and compiling the data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/>
              <a:t>Progress Blockages</a:t>
            </a:r>
            <a:endParaRPr sz="17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There was difficulty implementing the BLOB Storage System.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Adding authentication to the API proved challenging.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These occurred as we wanted to find ways that our client could easily implement their own BLOB Storage and Authentication System after handover was complete.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819150" y="4011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Reflections</a:t>
            </a: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819150" y="1800200"/>
            <a:ext cx="33465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Lucky to have such a helpful and cooperative client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Worked Strongly together to overcome any progress blockers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Ensured strong understanding from everyone in the team at any one time.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1231900" y="1181100"/>
            <a:ext cx="2933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What Went Right</a:t>
            </a:r>
            <a:endParaRPr sz="1700" dirty="0"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5010150" y="1181100"/>
            <a:ext cx="346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Calibri"/>
                <a:ea typeface="Calibri"/>
                <a:cs typeface="Calibri"/>
                <a:sym typeface="Calibri"/>
              </a:rPr>
              <a:t>What We’d Change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4464150" y="1800200"/>
            <a:ext cx="38607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/>
              <a:t>API and Monitoring System sub-teams at times felt they were working on two separate projects.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</a:pPr>
            <a:r>
              <a:rPr lang="en-GB" sz="1100"/>
              <a:t>Could have planned committing data better as there were many merge conflicts.</a:t>
            </a:r>
            <a:endParaRPr sz="11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9A833-C5FB-CD4C-A97F-52F8F287DF26}"/>
              </a:ext>
            </a:extLst>
          </p:cNvPr>
          <p:cNvSpPr txBox="1"/>
          <p:nvPr/>
        </p:nvSpPr>
        <p:spPr>
          <a:xfrm>
            <a:off x="3023857" y="3594226"/>
            <a:ext cx="2625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Overall, Very happy with all the work that the team put into the project.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 txBox="1">
            <a:spLocks noGrp="1"/>
          </p:cNvSpPr>
          <p:nvPr>
            <p:ph type="title"/>
          </p:nvPr>
        </p:nvSpPr>
        <p:spPr>
          <a:xfrm>
            <a:off x="227100" y="2091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Demonstration</a:t>
            </a:r>
            <a:endParaRPr/>
          </a:p>
        </p:txBody>
      </p:sp>
      <p:pic>
        <p:nvPicPr>
          <p:cNvPr id="2" name="Screen Recording 2022-04-04 at 21.37.04.mp4" descr="Screen Recording 2022-04-04 at 21.37.04.mp4">
            <a:hlinkClick r:id="" action="ppaction://media"/>
            <a:extLst>
              <a:ext uri="{FF2B5EF4-FFF2-40B4-BE49-F238E27FC236}">
                <a16:creationId xmlns:a16="http://schemas.microsoft.com/office/drawing/2014/main" id="{ECF0BB07-013B-3842-9E1A-21F0DD44A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1200" y="315031"/>
            <a:ext cx="6321600" cy="3950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E8CCF-5A13-B14C-84D9-AF854D6EDD31}"/>
              </a:ext>
            </a:extLst>
          </p:cNvPr>
          <p:cNvSpPr txBox="1"/>
          <p:nvPr/>
        </p:nvSpPr>
        <p:spPr>
          <a:xfrm>
            <a:off x="1905754" y="4371911"/>
            <a:ext cx="464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https://drive.google.com/file/d/1WsLe0EVXrWIDJ1TfRiYVrjSUajLv20i1/view?usp=sharing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592</Words>
  <Application>Microsoft Macintosh PowerPoint</Application>
  <PresentationFormat>On-screen Show (16:9)</PresentationFormat>
  <Paragraphs>59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Nunito</vt:lpstr>
      <vt:lpstr>Roboto</vt:lpstr>
      <vt:lpstr>Calibri</vt:lpstr>
      <vt:lpstr>Shift</vt:lpstr>
      <vt:lpstr>FourthWall</vt:lpstr>
      <vt:lpstr>Team Introduction</vt:lpstr>
      <vt:lpstr>Project Description</vt:lpstr>
      <vt:lpstr>Solution </vt:lpstr>
      <vt:lpstr>Technologies Used</vt:lpstr>
      <vt:lpstr>Implementation</vt:lpstr>
      <vt:lpstr>Main Challenges</vt:lpstr>
      <vt:lpstr>Project Reflections</vt:lpstr>
      <vt:lpstr>Demonstration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FourthWall</dc:title>
  <cp:lastModifiedBy>Daniel Whelan</cp:lastModifiedBy>
  <cp:revision>6</cp:revision>
  <dcterms:modified xsi:type="dcterms:W3CDTF">2022-04-05T18:15:15Z</dcterms:modified>
</cp:coreProperties>
</file>